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3" r:id="rId4"/>
    <p:sldId id="264" r:id="rId5"/>
    <p:sldId id="260" r:id="rId6"/>
    <p:sldId id="258" r:id="rId7"/>
    <p:sldId id="265" r:id="rId8"/>
    <p:sldId id="257" r:id="rId9"/>
    <p:sldId id="262" r:id="rId10"/>
    <p:sldId id="25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5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5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0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9662-3FC9-CD40-9E04-B7E8CBBECC11}" type="datetimeFigureOut">
              <a:rPr lang="en-US" smtClean="0"/>
              <a:t>25/07/2014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ndma-Smil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995" y="-15367"/>
            <a:ext cx="10368492" cy="6915011"/>
          </a:xfrm>
          <a:prstGeom prst="rect">
            <a:avLst/>
          </a:prstGeo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950" y="384844"/>
            <a:ext cx="4010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 smtClean="0">
                <a:solidFill>
                  <a:srgbClr val="254061"/>
                </a:solidFill>
              </a:rPr>
              <a:t>Sentricare</a:t>
            </a:r>
            <a:endParaRPr lang="en-US" sz="7200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6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m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1" b="8721"/>
          <a:stretch>
            <a:fillRect/>
          </a:stretch>
        </p:blipFill>
        <p:spPr>
          <a:xfrm>
            <a:off x="-2286000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48" y="3301471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8736" y="3548506"/>
            <a:ext cx="2025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</a:rPr>
              <a:t>Safe.</a:t>
            </a:r>
            <a:endParaRPr lang="en-US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0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g_memoryca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655060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88" y="170349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5466" y="394899"/>
            <a:ext cx="4381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254061"/>
                </a:solidFill>
              </a:rPr>
              <a:t>Committed</a:t>
            </a:r>
            <a:endParaRPr lang="en-US" sz="7200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0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stock_000015142796mediu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8509"/>
          <a:stretch>
            <a:fillRect/>
          </a:stretch>
        </p:blipFill>
        <p:spPr>
          <a:xfrm>
            <a:off x="-513342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950" y="384844"/>
            <a:ext cx="2725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254061"/>
                </a:solidFill>
              </a:rPr>
              <a:t>Secure</a:t>
            </a:r>
            <a:endParaRPr lang="en-US" sz="7200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2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all Preven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 b="8737"/>
          <a:stretch>
            <a:fillRect/>
          </a:stretch>
        </p:blipFill>
        <p:spPr>
          <a:xfrm>
            <a:off x="-1294193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12" y="14014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2401" y="406272"/>
            <a:ext cx="3182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Support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7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b0b330159207acfedfd230fa253e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b="16433"/>
          <a:stretch>
            <a:fillRect/>
          </a:stretch>
        </p:blipFill>
        <p:spPr>
          <a:xfrm>
            <a:off x="-116414" y="-10583"/>
            <a:ext cx="13723061" cy="7547155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6567" y="426422"/>
            <a:ext cx="3113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Prevent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9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s-leak-by-Graham-Brigg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3" b="18113"/>
          <a:stretch>
            <a:fillRect/>
          </a:stretch>
        </p:blipFill>
        <p:spPr>
          <a:xfrm>
            <a:off x="0" y="0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656" y="426422"/>
            <a:ext cx="3448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Respond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7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-GRANDPARENTS-DIVORCE-fac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27341" cy="6858000"/>
          </a:xfrm>
          <a:prstGeom prst="rect">
            <a:avLst/>
          </a:prstGeo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" y="160294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656" y="426422"/>
            <a:ext cx="2021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Alert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74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emale_comm_cent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0" y="0"/>
            <a:ext cx="12604670" cy="6932083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46" y="4197146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9090" y="4448083"/>
            <a:ext cx="3643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</a:rPr>
              <a:t>With You</a:t>
            </a:r>
            <a:endParaRPr lang="en-US" sz="7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5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paren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2849"/>
          <a:stretch>
            <a:fillRect/>
          </a:stretch>
        </p:blipFill>
        <p:spPr>
          <a:xfrm>
            <a:off x="-1559760" y="1"/>
            <a:ext cx="12469964" cy="6858000"/>
          </a:xfrm>
        </p:spPr>
      </p:pic>
      <p:pic>
        <p:nvPicPr>
          <p:cNvPr id="5" name="Picture 4" descr="datacom-insight-wind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81" y="4833199"/>
            <a:ext cx="4840712" cy="172276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2135" y="5100236"/>
            <a:ext cx="2812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254061"/>
                </a:solidFill>
              </a:rPr>
              <a:t>Always</a:t>
            </a:r>
            <a:endParaRPr lang="en-US" sz="7200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12</Words>
  <Application>Microsoft Macintosh PowerPoint</Application>
  <PresentationFormat>On-screen Show (4:3)</PresentationFormat>
  <Paragraphs>10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Thomas</dc:creator>
  <cp:lastModifiedBy>Daniel Thomas</cp:lastModifiedBy>
  <cp:revision>9</cp:revision>
  <dcterms:created xsi:type="dcterms:W3CDTF">2014-07-25T09:14:13Z</dcterms:created>
  <dcterms:modified xsi:type="dcterms:W3CDTF">2014-07-25T10:50:38Z</dcterms:modified>
</cp:coreProperties>
</file>